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373591"/>
              <a:ext cx="3822672" cy="2450841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29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820000">
            <a:off x="17770867" y="7587141"/>
            <a:ext cx="2476573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0"/>
              </a:lnSpc>
            </a:pPr>
            <a:r>
              <a:rPr sz="14750" spc="-1500" dirty="0">
                <a:solidFill>
                  <a:srgbClr val="0A2A60"/>
                </a:solidFill>
                <a:latin typeface="Trebuchet MS"/>
                <a:cs typeface="Trebuchet MS"/>
              </a:rPr>
              <a:t>35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093821" y="9094815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670044" y="8894286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6978699" y="8803033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297788" y="8736183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654737" y="8697512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9" y="9356421"/>
              <a:ext cx="1973988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2024-12-10T03:45:18Z</dcterms:created>
  <dcterms:modified xsi:type="dcterms:W3CDTF">2024-12-10T03:49:56Z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